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9936150" cx="74310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6" roundtripDataSignature="AMtx7mg9xTKDuxBJHPQVOeAVNSeNOwFV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557332" y="1626127"/>
            <a:ext cx="6316425" cy="34592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76"/>
              <a:buFont typeface="Calibri"/>
              <a:buNone/>
              <a:defRPr sz="487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928886" y="5218786"/>
            <a:ext cx="5573316" cy="2398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950"/>
              <a:buNone/>
              <a:defRPr sz="1950"/>
            </a:lvl1pPr>
            <a:lvl2pPr lvl="1" algn="ctr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None/>
              <a:defRPr sz="1625"/>
            </a:lvl2pPr>
            <a:lvl3pPr lvl="2" algn="ctr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None/>
              <a:defRPr sz="1463"/>
            </a:lvl3pPr>
            <a:lvl4pPr lvl="3" algn="ctr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510887" y="9209353"/>
            <a:ext cx="1671995" cy="529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2461548" y="9209353"/>
            <a:ext cx="2507992" cy="529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5248206" y="9209353"/>
            <a:ext cx="1671995" cy="529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510888" y="529011"/>
            <a:ext cx="6409313" cy="1920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563342" y="2592589"/>
            <a:ext cx="6304404" cy="6409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510887" y="9209353"/>
            <a:ext cx="1671995" cy="529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2461548" y="9209353"/>
            <a:ext cx="2507992" cy="529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5248206" y="9209353"/>
            <a:ext cx="1671995" cy="529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1908818" y="3938065"/>
            <a:ext cx="8420439" cy="1602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1342284" y="2382181"/>
            <a:ext cx="8420439" cy="4714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510887" y="9209353"/>
            <a:ext cx="1671995" cy="529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2461548" y="9209353"/>
            <a:ext cx="2507992" cy="529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5248206" y="9209353"/>
            <a:ext cx="1671995" cy="529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510888" y="529011"/>
            <a:ext cx="6409313" cy="1920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510888" y="2645043"/>
            <a:ext cx="6409313" cy="6304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510887" y="9209353"/>
            <a:ext cx="1671995" cy="529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2461548" y="9209353"/>
            <a:ext cx="2507992" cy="529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5248206" y="9209353"/>
            <a:ext cx="1671995" cy="529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507018" y="2477144"/>
            <a:ext cx="6409313" cy="41331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76"/>
              <a:buFont typeface="Calibri"/>
              <a:buNone/>
              <a:defRPr sz="487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507018" y="6649412"/>
            <a:ext cx="6409313" cy="2173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950"/>
              <a:buNone/>
              <a:defRPr sz="19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888888"/>
              </a:buClr>
              <a:buSzPts val="1625"/>
              <a:buNone/>
              <a:defRPr sz="1625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888888"/>
              </a:buClr>
              <a:buSzPts val="1463"/>
              <a:buNone/>
              <a:defRPr sz="1463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510887" y="9209353"/>
            <a:ext cx="1671995" cy="529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2461548" y="9209353"/>
            <a:ext cx="2507992" cy="529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5248206" y="9209353"/>
            <a:ext cx="1671995" cy="529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510888" y="529011"/>
            <a:ext cx="6409313" cy="1920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510888" y="2645043"/>
            <a:ext cx="3158212" cy="6304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3761989" y="2645043"/>
            <a:ext cx="3158212" cy="6304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510887" y="9209353"/>
            <a:ext cx="1671995" cy="529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2461548" y="9209353"/>
            <a:ext cx="2507992" cy="529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5248206" y="9209353"/>
            <a:ext cx="1671995" cy="529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511855" y="529011"/>
            <a:ext cx="6409313" cy="1920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511856" y="2435741"/>
            <a:ext cx="3143698" cy="11937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950"/>
              <a:buNone/>
              <a:defRPr b="1" sz="1950"/>
            </a:lvl1pPr>
            <a:lvl2pPr indent="-228600" lvl="1" marL="914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None/>
              <a:defRPr b="1" sz="1625"/>
            </a:lvl2pPr>
            <a:lvl3pPr indent="-228600" lvl="2" marL="1371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None/>
              <a:defRPr b="1" sz="1463"/>
            </a:lvl3pPr>
            <a:lvl4pPr indent="-228600" lvl="3" marL="1828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4pPr>
            <a:lvl5pPr indent="-228600" lvl="4" marL="22860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5pPr>
            <a:lvl6pPr indent="-228600" lvl="5" marL="27432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6pPr>
            <a:lvl7pPr indent="-228600" lvl="6" marL="3200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7pPr>
            <a:lvl8pPr indent="-228600" lvl="7" marL="3657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8pPr>
            <a:lvl9pPr indent="-228600" lvl="8" marL="4114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511856" y="3629460"/>
            <a:ext cx="3143698" cy="5338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3761989" y="2435741"/>
            <a:ext cx="3159180" cy="11937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950"/>
              <a:buNone/>
              <a:defRPr b="1" sz="1950"/>
            </a:lvl1pPr>
            <a:lvl2pPr indent="-228600" lvl="1" marL="914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None/>
              <a:defRPr b="1" sz="1625"/>
            </a:lvl2pPr>
            <a:lvl3pPr indent="-228600" lvl="2" marL="1371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None/>
              <a:defRPr b="1" sz="1463"/>
            </a:lvl3pPr>
            <a:lvl4pPr indent="-228600" lvl="3" marL="1828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4pPr>
            <a:lvl5pPr indent="-228600" lvl="4" marL="22860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5pPr>
            <a:lvl6pPr indent="-228600" lvl="5" marL="27432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6pPr>
            <a:lvl7pPr indent="-228600" lvl="6" marL="3200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7pPr>
            <a:lvl8pPr indent="-228600" lvl="7" marL="3657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8pPr>
            <a:lvl9pPr indent="-228600" lvl="8" marL="4114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3761989" y="3629460"/>
            <a:ext cx="3159180" cy="5338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510887" y="9209353"/>
            <a:ext cx="1671995" cy="529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2461548" y="9209353"/>
            <a:ext cx="2507992" cy="529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5248206" y="9209353"/>
            <a:ext cx="1671995" cy="529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510888" y="529011"/>
            <a:ext cx="6409313" cy="1920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510887" y="9209353"/>
            <a:ext cx="1671995" cy="529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2461548" y="9209353"/>
            <a:ext cx="2507992" cy="529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5248206" y="9209353"/>
            <a:ext cx="1671995" cy="529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510887" y="9209353"/>
            <a:ext cx="1671995" cy="529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2461548" y="9209353"/>
            <a:ext cx="2507992" cy="529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5248206" y="9209353"/>
            <a:ext cx="1671995" cy="529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511855" y="662411"/>
            <a:ext cx="2396719" cy="23184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1"/>
              <a:buFont typeface="Calibri"/>
              <a:buNone/>
              <a:defRPr sz="260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159180" y="1430626"/>
            <a:ext cx="3761988" cy="7061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63" lvl="0" marL="4572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601"/>
              <a:buChar char="•"/>
              <a:defRPr sz="2601"/>
            </a:lvl1pPr>
            <a:lvl2pPr indent="-373126" lvl="1" marL="914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276"/>
              <a:buChar char="•"/>
              <a:defRPr sz="2276"/>
            </a:lvl2pPr>
            <a:lvl3pPr indent="-352425" lvl="2" marL="1371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950"/>
              <a:buChar char="•"/>
              <a:defRPr sz="1950"/>
            </a:lvl3pPr>
            <a:lvl4pPr indent="-331787" lvl="3" marL="1828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Char char="•"/>
              <a:defRPr sz="1625"/>
            </a:lvl4pPr>
            <a:lvl5pPr indent="-331787" lvl="4" marL="22860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Char char="•"/>
              <a:defRPr sz="1625"/>
            </a:lvl5pPr>
            <a:lvl6pPr indent="-331787" lvl="5" marL="27432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Char char="•"/>
              <a:defRPr sz="1625"/>
            </a:lvl6pPr>
            <a:lvl7pPr indent="-331787" lvl="6" marL="3200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Char char="•"/>
              <a:defRPr sz="1625"/>
            </a:lvl7pPr>
            <a:lvl8pPr indent="-331787" lvl="7" marL="3657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Char char="•"/>
              <a:defRPr sz="1625"/>
            </a:lvl8pPr>
            <a:lvl9pPr indent="-331787" lvl="8" marL="4114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Char char="•"/>
              <a:defRPr sz="1625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511855" y="2980849"/>
            <a:ext cx="2396719" cy="55223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indent="-228600" lvl="1" marL="914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138"/>
              <a:buNone/>
              <a:defRPr sz="1138"/>
            </a:lvl2pPr>
            <a:lvl3pPr indent="-228600" lvl="2" marL="1371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975"/>
              <a:buNone/>
              <a:defRPr sz="975"/>
            </a:lvl3pPr>
            <a:lvl4pPr indent="-228600" lvl="3" marL="1828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4pPr>
            <a:lvl5pPr indent="-228600" lvl="4" marL="22860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5pPr>
            <a:lvl6pPr indent="-228600" lvl="5" marL="27432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6pPr>
            <a:lvl7pPr indent="-228600" lvl="6" marL="3200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7pPr>
            <a:lvl8pPr indent="-228600" lvl="7" marL="3657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8pPr>
            <a:lvl9pPr indent="-228600" lvl="8" marL="4114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510887" y="9209353"/>
            <a:ext cx="1671995" cy="529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2461548" y="9209353"/>
            <a:ext cx="2507992" cy="529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5248206" y="9209353"/>
            <a:ext cx="1671995" cy="529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511855" y="662411"/>
            <a:ext cx="2396719" cy="23184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1"/>
              <a:buFont typeface="Calibri"/>
              <a:buNone/>
              <a:defRPr sz="260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3159180" y="1430626"/>
            <a:ext cx="3761988" cy="7061116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511855" y="2980849"/>
            <a:ext cx="2396719" cy="55223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indent="-228600" lvl="1" marL="914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138"/>
              <a:buNone/>
              <a:defRPr sz="1138"/>
            </a:lvl2pPr>
            <a:lvl3pPr indent="-228600" lvl="2" marL="1371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975"/>
              <a:buNone/>
              <a:defRPr sz="975"/>
            </a:lvl3pPr>
            <a:lvl4pPr indent="-228600" lvl="3" marL="1828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4pPr>
            <a:lvl5pPr indent="-228600" lvl="4" marL="22860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5pPr>
            <a:lvl6pPr indent="-228600" lvl="5" marL="27432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6pPr>
            <a:lvl7pPr indent="-228600" lvl="6" marL="3200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7pPr>
            <a:lvl8pPr indent="-228600" lvl="7" marL="3657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8pPr>
            <a:lvl9pPr indent="-228600" lvl="8" marL="4114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510887" y="9209353"/>
            <a:ext cx="1671995" cy="529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2461548" y="9209353"/>
            <a:ext cx="2507992" cy="529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5248206" y="9209353"/>
            <a:ext cx="1671995" cy="529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510888" y="529011"/>
            <a:ext cx="6409313" cy="1920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76"/>
              <a:buFont typeface="Calibri"/>
              <a:buNone/>
              <a:defRPr b="0" i="0" sz="3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510888" y="2645043"/>
            <a:ext cx="6409313" cy="6304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3126" lvl="0" marL="457200" marR="0" rtl="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276"/>
              <a:buFont typeface="Arial"/>
              <a:buChar char="•"/>
              <a:defRPr b="0" i="0" sz="227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2425" lvl="1" marL="914400" marR="0" rtl="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Char char="•"/>
              <a:defRPr b="0" i="0" sz="1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1787" lvl="2" marL="1371600" marR="0" rtl="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Font typeface="Arial"/>
              <a:buChar char="•"/>
              <a:defRPr b="0" i="0" sz="16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1500" lvl="3" marL="1828800" marR="0" rtl="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b="0" i="0" sz="14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1500" lvl="4" marL="2286000" marR="0" rtl="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b="0" i="0" sz="14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1500" lvl="5" marL="2743200" marR="0" rtl="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b="0" i="0" sz="14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1500" lvl="6" marL="3200400" marR="0" rtl="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b="0" i="0" sz="14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1500" lvl="7" marL="3657600" marR="0" rtl="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b="0" i="0" sz="14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1500" lvl="8" marL="4114800" marR="0" rtl="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b="0" i="0" sz="14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510887" y="9209353"/>
            <a:ext cx="1671995" cy="529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2461548" y="9209353"/>
            <a:ext cx="2507992" cy="529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5248206" y="9209353"/>
            <a:ext cx="1671995" cy="529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90"/>
            <a:ext cx="7431073" cy="993396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352603" y="6478952"/>
            <a:ext cx="3570514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Nom de l’événement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Date + </a:t>
            </a:r>
            <a:r>
              <a:rPr lang="fr-F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Heure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Lieu</a:t>
            </a: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4275719" y="6180881"/>
            <a:ext cx="2761689" cy="1772273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4839042" y="6248978"/>
            <a:ext cx="155841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352603" y="214359"/>
            <a:ext cx="3570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la structure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2022-05-25T15:11:39Z</dcterms:created>
  <dc:creator>MALARD Juliette</dc:creator>
</cp:coreProperties>
</file>